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2EFB1-AC64-4621-BD40-8F0EAA6B8230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714B8-8EDC-49D8-95F0-B4A92CB762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B714B8-8EDC-49D8-95F0-B4A92CB7627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608157E-92FA-476C-9964-4B66FB4C55A6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59FD59C-DE55-4DAC-A23E-A052A4042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400" dirty="0" smtClean="0">
                <a:latin typeface="Harrington" pitchFamily="82" charset="0"/>
              </a:rPr>
              <a:t>The 12 Dancing Princess</a:t>
            </a:r>
            <a:endParaRPr lang="en-US" sz="4400" dirty="0">
              <a:latin typeface="Harrington" pitchFamily="82" charset="0"/>
            </a:endParaRPr>
          </a:p>
        </p:txBody>
      </p:sp>
      <p:pic>
        <p:nvPicPr>
          <p:cNvPr id="3074" name="Picture 2" descr="http://0.tqn.com/d/toys/1/0/R/A/DancingPrincesses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590800"/>
            <a:ext cx="4762500" cy="34004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Freestyle Script" pitchFamily="66" charset="0"/>
              </a:rPr>
              <a:t>Bye </a:t>
            </a:r>
            <a:r>
              <a:rPr lang="en-US" dirty="0" err="1" smtClean="0">
                <a:latin typeface="Freestyle Script" pitchFamily="66" charset="0"/>
              </a:rPr>
              <a:t>Bye</a:t>
            </a:r>
            <a:r>
              <a:rPr lang="en-US" dirty="0" smtClean="0">
                <a:latin typeface="Freestyle Script" pitchFamily="66" charset="0"/>
              </a:rPr>
              <a:t>!</a:t>
            </a:r>
            <a:endParaRPr lang="en-US" dirty="0">
              <a:latin typeface="Freestyle Script" pitchFamily="66" charset="0"/>
            </a:endParaRPr>
          </a:p>
        </p:txBody>
      </p:sp>
      <p:pic>
        <p:nvPicPr>
          <p:cNvPr id="111618" name="Picture 2" descr="http://www.parties4kids.com/mm5/graphics/00000001/Hb12dp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81200"/>
            <a:ext cx="3048000" cy="2924176"/>
          </a:xfrm>
          <a:prstGeom prst="rect">
            <a:avLst/>
          </a:prstGeom>
          <a:noFill/>
        </p:spPr>
      </p:pic>
      <p:pic>
        <p:nvPicPr>
          <p:cNvPr id="111620" name="Picture 4" descr="http://www.cd4sell.com/PRODUCTS/12%20DANCING%20BARB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362200"/>
            <a:ext cx="2438400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latin typeface="Brush Script MT" pitchFamily="66" charset="0"/>
              </a:rPr>
              <a:t>prince!</a:t>
            </a:r>
            <a:endParaRPr lang="en-US" dirty="0">
              <a:latin typeface="Brush Script MT" pitchFamily="66" charset="0"/>
            </a:endParaRPr>
          </a:p>
        </p:txBody>
      </p:sp>
      <p:pic>
        <p:nvPicPr>
          <p:cNvPr id="31746" name="Picture 2" descr=" Barbie 12 Dancing Princesses Prince Derek Doll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76400"/>
            <a:ext cx="4042012" cy="42672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5-Point Star 4"/>
          <p:cNvSpPr/>
          <p:nvPr/>
        </p:nvSpPr>
        <p:spPr>
          <a:xfrm>
            <a:off x="1143000" y="3048000"/>
            <a:ext cx="914400" cy="914400"/>
          </a:xfrm>
          <a:prstGeom prst="star5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772400" y="3276600"/>
            <a:ext cx="914400" cy="1066800"/>
          </a:xfrm>
          <a:prstGeom prst="star5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748" name="Picture 4" descr="http://www.manbehindthedoll.com/images/12dancingderekh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752600"/>
            <a:ext cx="2381250" cy="36671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latin typeface="French Script MT" pitchFamily="66" charset="0"/>
              </a:rPr>
              <a:t>The princess</a:t>
            </a:r>
            <a:endParaRPr lang="en-US" dirty="0">
              <a:latin typeface="French Script MT" pitchFamily="66" charset="0"/>
            </a:endParaRPr>
          </a:p>
        </p:txBody>
      </p:sp>
      <p:pic>
        <p:nvPicPr>
          <p:cNvPr id="675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667000"/>
            <a:ext cx="3505200" cy="32305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588" name="Picture 4" descr="http://images4.fanpop.com/image/photos/17700000/12-princesses-barbie-in-the-12-dancing-princesses-17725476-480-3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590800"/>
            <a:ext cx="3200400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dirty="0" smtClean="0"/>
              <a:t>Both of them</a:t>
            </a:r>
            <a:endParaRPr lang="en-US" dirty="0"/>
          </a:p>
        </p:txBody>
      </p:sp>
      <p:pic>
        <p:nvPicPr>
          <p:cNvPr id="69634" name="Picture 2" descr="http://images1.fanpop.com/images/photos/2600000/Barbie-and-the-12-Dancing-Princesses-barbie-movies-2636911-844-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76400"/>
            <a:ext cx="8039100" cy="4572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Freestyle Script" pitchFamily="66" charset="0"/>
              </a:rPr>
              <a:t>All of the 12 princess</a:t>
            </a:r>
            <a:endParaRPr lang="en-US" dirty="0">
              <a:latin typeface="Freestyle Script" pitchFamily="66" charset="0"/>
            </a:endParaRPr>
          </a:p>
        </p:txBody>
      </p:sp>
      <p:pic>
        <p:nvPicPr>
          <p:cNvPr id="97282" name="Picture 2" descr="http://images4.fanpop.com/image/photos/17000000/12-dancing-princess-barbie-movies-17023611-640-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05000"/>
            <a:ext cx="6096000" cy="4572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43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hiller" pitchFamily="82" charset="0"/>
              </a:rPr>
              <a:t>Duchess </a:t>
            </a:r>
            <a:r>
              <a:rPr lang="en-US" dirty="0" err="1" smtClean="0">
                <a:latin typeface="Chiller" pitchFamily="82" charset="0"/>
              </a:rPr>
              <a:t>Royina</a:t>
            </a:r>
            <a:endParaRPr lang="en-US" dirty="0">
              <a:latin typeface="Chiller" pitchFamily="82" charset="0"/>
            </a:endParaRPr>
          </a:p>
        </p:txBody>
      </p:sp>
      <p:pic>
        <p:nvPicPr>
          <p:cNvPr id="99330" name="Picture 2" descr="http://i.ytimg.com/vi/x-KAWYm8Mr0/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905000"/>
            <a:ext cx="5029200" cy="3962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Imprint MT Shadow" pitchFamily="82" charset="0"/>
              </a:rPr>
              <a:t>The Royal King</a:t>
            </a:r>
            <a:endParaRPr lang="en-US" dirty="0">
              <a:latin typeface="Imprint MT Shadow" pitchFamily="82" charset="0"/>
            </a:endParaRPr>
          </a:p>
        </p:txBody>
      </p:sp>
      <p:pic>
        <p:nvPicPr>
          <p:cNvPr id="101378" name="Picture 2" descr="http://images2.fanpop.com/image/photos/12800000/Barbie-In-The-12-Dancing-Princesses-barbie-movies-12828013-688-3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05000"/>
            <a:ext cx="65532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</a:t>
            </a:r>
            <a:r>
              <a:rPr lang="en-US" dirty="0">
                <a:latin typeface="French Script MT" pitchFamily="66" charset="0"/>
              </a:rPr>
              <a:t>G</a:t>
            </a:r>
            <a:r>
              <a:rPr lang="en-US" dirty="0" smtClean="0">
                <a:latin typeface="French Script MT" pitchFamily="66" charset="0"/>
              </a:rPr>
              <a:t>raceful </a:t>
            </a:r>
            <a:r>
              <a:rPr lang="en-US" dirty="0" smtClean="0">
                <a:latin typeface="French Script MT" pitchFamily="66" charset="0"/>
              </a:rPr>
              <a:t> pictures</a:t>
            </a:r>
            <a:endParaRPr lang="en-US" dirty="0">
              <a:latin typeface="French Script MT" pitchFamily="66" charset="0"/>
            </a:endParaRPr>
          </a:p>
        </p:txBody>
      </p:sp>
      <p:pic>
        <p:nvPicPr>
          <p:cNvPr id="105476" name="Picture 4" descr="http://images2.fanpop.com/images/photos/6700000/Barbie-the-12-Dancing-Princesses-barbie-movies-6791141-1024-7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828801"/>
            <a:ext cx="3505200" cy="2667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105478" name="Picture 6" descr="http://artmight.com/albums/2011-02-07/art-upload-2/s/Sanderson-Ruth/lrsSandersonRuth-12DancingPrincess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828801"/>
            <a:ext cx="3733800" cy="26669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5480" name="Picture 8" descr="http://www.clicket.com/images_med/1LUN23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4495800"/>
            <a:ext cx="2419350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Harrington" pitchFamily="82" charset="0"/>
              </a:rPr>
              <a:t>The secret passage way</a:t>
            </a:r>
            <a:endParaRPr lang="en-US" dirty="0">
              <a:latin typeface="Harrington" pitchFamily="82" charset="0"/>
            </a:endParaRPr>
          </a:p>
        </p:txBody>
      </p:sp>
      <p:pic>
        <p:nvPicPr>
          <p:cNvPr id="109570" name="Picture 2" descr="http://images4.fanpop.com/image/photos/15100000/Secret-portal-barbie-in-the-12-dancing-princesses-15146813-960-5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8382000" cy="510540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152</TotalTime>
  <Words>42</Words>
  <Application>Microsoft Office PowerPoint</Application>
  <PresentationFormat>On-screen Show (4:3)</PresentationFormat>
  <Paragraphs>20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The 12 Dancing Princess</vt:lpstr>
      <vt:lpstr>The prince!</vt:lpstr>
      <vt:lpstr>The princess</vt:lpstr>
      <vt:lpstr>Both of them</vt:lpstr>
      <vt:lpstr>All of the 12 princess</vt:lpstr>
      <vt:lpstr>Duchess Royina</vt:lpstr>
      <vt:lpstr>The Royal King</vt:lpstr>
      <vt:lpstr> Graceful  pictures</vt:lpstr>
      <vt:lpstr>The secret passage way</vt:lpstr>
      <vt:lpstr>Bye Bye!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12 Dancing Princess</dc:title>
  <dc:creator>yashvi</dc:creator>
  <cp:lastModifiedBy>yashvi</cp:lastModifiedBy>
  <cp:revision>18</cp:revision>
  <dcterms:created xsi:type="dcterms:W3CDTF">2011-05-28T08:26:25Z</dcterms:created>
  <dcterms:modified xsi:type="dcterms:W3CDTF">2011-06-26T03:23:23Z</dcterms:modified>
</cp:coreProperties>
</file>